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58" r:id="rId3"/>
    <p:sldMasterId id="2147483661" r:id="rId4"/>
  </p:sldMasterIdLst>
  <p:notesMasterIdLst>
    <p:notesMasterId r:id="rId13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D9BE9-EE8D-4E52-831C-53631DA3B28E}" type="datetimeFigureOut">
              <a:rPr lang="en-CA" smtClean="0"/>
              <a:t>2019-12-11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8D342-35FE-484D-84B2-B4E42E5818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86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8D342-35FE-484D-84B2-B4E42E58180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82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68580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4770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152401"/>
            <a:ext cx="6477001" cy="4254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419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43200" y="381000"/>
            <a:ext cx="54864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4986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424538-7BA3-49FC-9138-5F41FB9F14A4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71F92-D1F2-4F16-B26A-C828C7695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600201"/>
            <a:ext cx="6934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64432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NOT YOUR TYPICAL MGA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0600" y="638317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itchFamily="34" charset="0"/>
              </a:rPr>
              <a:t>TM</a:t>
            </a:r>
          </a:p>
        </p:txBody>
      </p:sp>
      <p:pic>
        <p:nvPicPr>
          <p:cNvPr id="12" name="Picture 11" descr="Fish Swimming Away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1524000" y="5562600"/>
            <a:ext cx="2285186" cy="12954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solidFill>
            <a:srgbClr val="124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172200" y="64432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NOT YOUR TYPICAL MGA</a:t>
            </a:r>
          </a:p>
        </p:txBody>
      </p:sp>
      <p:pic>
        <p:nvPicPr>
          <p:cNvPr id="15" name="Picture 14" descr="QFS Logo - White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228600" y="228600"/>
            <a:ext cx="1066800" cy="1437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600200"/>
            <a:ext cx="6934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solidFill>
            <a:srgbClr val="124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QFS Logo - 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66800" cy="143792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610600" y="638317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itchFamily="34" charset="0"/>
              </a:rPr>
              <a:t>TM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172200" y="64432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NOT YOUR TYPICAL MGA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Font typeface="Courier New" pitchFamily="49" charset="0"/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ish Swimming Aw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30314"/>
            <a:ext cx="1905000" cy="10798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3886200" y="1600200"/>
            <a:ext cx="1371600" cy="9144000"/>
          </a:xfrm>
          <a:prstGeom prst="rect">
            <a:avLst/>
          </a:prstGeom>
          <a:solidFill>
            <a:srgbClr val="124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6477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NOT YOUR TYPICAL MGA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24900" y="638317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TM</a:t>
            </a:r>
          </a:p>
        </p:txBody>
      </p:sp>
      <p:pic>
        <p:nvPicPr>
          <p:cNvPr id="12" name="Picture 11" descr="QFS Logo - Whit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28600" y="5549294"/>
            <a:ext cx="914400" cy="12325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38317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itchFamily="34" charset="0"/>
              </a:rPr>
              <a:t>TM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172200" y="64432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NOT YOUR TYPICAL MGA</a:t>
            </a: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4114800" y="1828800"/>
            <a:ext cx="914400" cy="9144000"/>
          </a:xfrm>
          <a:prstGeom prst="rect">
            <a:avLst/>
          </a:prstGeom>
          <a:solidFill>
            <a:srgbClr val="124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324600" y="6477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NOT YOUR TYPICAL MGA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724900" y="638317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TM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943600"/>
            <a:ext cx="6248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iona.cuddy@qfscanada.com" TargetMode="External"/><Relationship Id="rId2" Type="http://schemas.openxmlformats.org/officeDocument/2006/relationships/hyperlink" Target="mailto:scott.morrow@qfscanad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4D36-2996-4671-AE4F-1FE6E757C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2209800"/>
            <a:ext cx="6858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2020: Your best year ever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Business planning webinar</a:t>
            </a:r>
            <a:br>
              <a:rPr lang="en-US" dirty="0"/>
            </a:br>
            <a:r>
              <a:rPr lang="en-US" dirty="0"/>
              <a:t>Hosted by Fiona Cuddy, President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243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2E76-EA20-4FC2-9C66-3AB6AC97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you’ll learn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CA6C9-3F9A-4191-B965-DD32EA62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DBA2F4-6864-49AD-B42F-D0C4B2DA5157}"/>
              </a:ext>
            </a:extLst>
          </p:cNvPr>
          <p:cNvSpPr/>
          <p:nvPr/>
        </p:nvSpPr>
        <p:spPr>
          <a:xfrm>
            <a:off x="1447800" y="1490008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3200" dirty="0">
                <a:solidFill>
                  <a:srgbClr val="222222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How to develop your own business plan using the template provided</a:t>
            </a:r>
            <a:endParaRPr lang="en-CA" sz="3200" dirty="0">
              <a:solidFill>
                <a:srgbClr val="222222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3200" dirty="0">
                <a:solidFill>
                  <a:srgbClr val="222222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How to stay laser-focused in a world of distractions</a:t>
            </a:r>
            <a:endParaRPr lang="en-CA" sz="3200" dirty="0">
              <a:solidFill>
                <a:srgbClr val="222222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3200" dirty="0">
                <a:solidFill>
                  <a:srgbClr val="222222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How to leverage your QFS partners to be successful</a:t>
            </a:r>
            <a:endParaRPr lang="en-CA" sz="3200" dirty="0">
              <a:solidFill>
                <a:srgbClr val="22222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3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3283-045B-4A38-8C9D-1F8EE8F8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6934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Foundational stuff – 3 things</a:t>
            </a:r>
            <a:endParaRPr lang="en-CA" sz="3700"/>
          </a:p>
        </p:txBody>
      </p:sp>
      <p:pic>
        <p:nvPicPr>
          <p:cNvPr id="1026" name="Picture 2" descr="Image result for planning ahead&quot;">
            <a:extLst>
              <a:ext uri="{FF2B5EF4-FFF2-40B4-BE49-F238E27FC236}">
                <a16:creationId xmlns:a16="http://schemas.microsoft.com/office/drawing/2014/main" id="{46316C9F-E67C-4B0F-9000-DD447A963C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5650" y="1600201"/>
            <a:ext cx="4457700" cy="41148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3283-045B-4A38-8C9D-1F8EE8F8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6934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Foundational stuff – 3 things</a:t>
            </a:r>
            <a:endParaRPr lang="en-CA" sz="3700"/>
          </a:p>
        </p:txBody>
      </p:sp>
      <p:pic>
        <p:nvPicPr>
          <p:cNvPr id="3074" name="Picture 2" descr="Image result for less is more&quot;">
            <a:extLst>
              <a:ext uri="{FF2B5EF4-FFF2-40B4-BE49-F238E27FC236}">
                <a16:creationId xmlns:a16="http://schemas.microsoft.com/office/drawing/2014/main" id="{713B4AA7-5999-4458-B664-52EFDE2FD0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0665" y="1600201"/>
            <a:ext cx="6187669" cy="41148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36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3283-045B-4A38-8C9D-1F8EE8F8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6934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Foundational stuff – 3 things</a:t>
            </a:r>
            <a:endParaRPr lang="en-CA" sz="3700"/>
          </a:p>
        </p:txBody>
      </p:sp>
      <p:pic>
        <p:nvPicPr>
          <p:cNvPr id="2050" name="Picture 2" descr="Image result for 80 / 20 rule&quot;">
            <a:extLst>
              <a:ext uri="{FF2B5EF4-FFF2-40B4-BE49-F238E27FC236}">
                <a16:creationId xmlns:a16="http://schemas.microsoft.com/office/drawing/2014/main" id="{064BC1BC-8B59-4AE0-BE57-E211562680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1219200"/>
            <a:ext cx="4495800" cy="4996361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40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9B7-8138-46DC-A8B2-8BBD5149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into the plan 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6ECD-0FFC-49CE-A8FF-8453A20D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307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1655-5313-41E9-992E-73649B09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laser-focused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8FD8-8C8F-42B8-A4F3-CE2899577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71600"/>
            <a:ext cx="7467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WIG methodology will help</a:t>
            </a:r>
          </a:p>
          <a:p>
            <a:r>
              <a:rPr lang="en-US" dirty="0"/>
              <a:t>Tell people your goal</a:t>
            </a:r>
          </a:p>
          <a:p>
            <a:r>
              <a:rPr lang="en-US" dirty="0"/>
              <a:t>Make it visual for you to see </a:t>
            </a:r>
          </a:p>
          <a:p>
            <a:r>
              <a:rPr lang="en-US" dirty="0"/>
              <a:t>Break down the goal by monthly targets (waiting to measure at end of year is too late!)</a:t>
            </a:r>
          </a:p>
          <a:p>
            <a:r>
              <a:rPr lang="en-US" dirty="0"/>
              <a:t>Every Sunday – “if I do nothing else this week what MUST I do to get to my goal?”</a:t>
            </a:r>
          </a:p>
          <a:p>
            <a:r>
              <a:rPr lang="en-US" dirty="0"/>
              <a:t>Important vs Urgent </a:t>
            </a:r>
          </a:p>
          <a:p>
            <a:r>
              <a:rPr lang="en-US" dirty="0"/>
              <a:t>Read “the Power of Habit”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62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BBBE-027A-4279-AB3B-1B154766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us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999A-C886-4D97-971D-CEFC8808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44196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Who is your aligned BD? Don’t know, just ask Scott Morrow: </a:t>
            </a:r>
            <a:r>
              <a:rPr lang="en-US" dirty="0">
                <a:hlinkClick r:id="rId2"/>
              </a:rPr>
              <a:t>scott.morrow@qfscanada.com</a:t>
            </a:r>
            <a:endParaRPr lang="en-US" dirty="0"/>
          </a:p>
          <a:p>
            <a:r>
              <a:rPr lang="en-US" dirty="0"/>
              <a:t>Need book of business data? Carriers can help!</a:t>
            </a:r>
          </a:p>
          <a:p>
            <a:r>
              <a:rPr lang="en-US" dirty="0"/>
              <a:t>Your regional admin teams are AMAZING – they know A LOT! </a:t>
            </a:r>
          </a:p>
          <a:p>
            <a:r>
              <a:rPr lang="en-US" dirty="0"/>
              <a:t>Want to brainstorm on a bunch of topics – we’re here</a:t>
            </a:r>
          </a:p>
          <a:p>
            <a:r>
              <a:rPr lang="en-CA" dirty="0"/>
              <a:t>Text or email me: 416-358-7690 or </a:t>
            </a:r>
            <a:r>
              <a:rPr lang="en-CA" dirty="0">
                <a:hlinkClick r:id="rId3"/>
              </a:rPr>
              <a:t>Fiona.cuddy@qfscanada.com</a:t>
            </a:r>
            <a:endParaRPr lang="en-CA" dirty="0"/>
          </a:p>
          <a:p>
            <a:r>
              <a:rPr lang="en-CA" dirty="0"/>
              <a:t>What’s next? Presentation and template are posted now</a:t>
            </a:r>
          </a:p>
        </p:txBody>
      </p:sp>
    </p:spTree>
    <p:extLst>
      <p:ext uri="{BB962C8B-B14F-4D97-AF65-F5344CB8AC3E}">
        <p14:creationId xmlns:p14="http://schemas.microsoft.com/office/powerpoint/2010/main" val="3576483947"/>
      </p:ext>
    </p:extLst>
  </p:cSld>
  <p:clrMapOvr>
    <a:masterClrMapping/>
  </p:clrMapOvr>
</p:sld>
</file>

<file path=ppt/theme/theme1.xml><?xml version="1.0" encoding="utf-8"?>
<a:theme xmlns:a="http://schemas.openxmlformats.org/drawingml/2006/main" name="QFS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QFS Presentation Template</Template>
  <TotalTime>565</TotalTime>
  <Words>218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Symbol</vt:lpstr>
      <vt:lpstr>QFS Presentation Template</vt:lpstr>
      <vt:lpstr>2_Custom Design</vt:lpstr>
      <vt:lpstr>Custom Design</vt:lpstr>
      <vt:lpstr>1_Custom Design</vt:lpstr>
      <vt:lpstr>2020: Your best year ever  Business planning webinar Hosted by Fiona Cuddy, President</vt:lpstr>
      <vt:lpstr>What you’ll learn</vt:lpstr>
      <vt:lpstr>Foundational stuff – 3 things</vt:lpstr>
      <vt:lpstr>Foundational stuff – 3 things</vt:lpstr>
      <vt:lpstr>Foundational stuff – 3 things</vt:lpstr>
      <vt:lpstr>Let’s get into the plan …</vt:lpstr>
      <vt:lpstr>Stay laser-focused</vt:lpstr>
      <vt:lpstr>Leverage us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JesseC</dc:creator>
  <cp:lastModifiedBy>Fiona Cuddy</cp:lastModifiedBy>
  <cp:revision>15</cp:revision>
  <dcterms:created xsi:type="dcterms:W3CDTF">2015-07-31T13:17:32Z</dcterms:created>
  <dcterms:modified xsi:type="dcterms:W3CDTF">2019-12-11T15:26:12Z</dcterms:modified>
</cp:coreProperties>
</file>